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8" r:id="rId2"/>
    <p:sldId id="260" r:id="rId3"/>
    <p:sldId id="262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66"/>
    <a:srgbClr val="F2A8BF"/>
    <a:srgbClr val="CC0066"/>
    <a:srgbClr val="CC0000"/>
    <a:srgbClr val="D99101"/>
    <a:srgbClr val="F3A201"/>
    <a:srgbClr val="996600"/>
    <a:srgbClr val="8908AB"/>
    <a:srgbClr val="FFC400"/>
    <a:srgbClr val="2E9AD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344" autoAdjust="0"/>
    <p:restoredTop sz="98973" autoAdjust="0"/>
  </p:normalViewPr>
  <p:slideViewPr>
    <p:cSldViewPr snapToGrid="0" snapToObjects="1">
      <p:cViewPr>
        <p:scale>
          <a:sx n="80" d="100"/>
          <a:sy n="80" d="100"/>
        </p:scale>
        <p:origin x="-864" y="-35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solidFill>
            <a:schemeClr val="accent4">
              <a:lumMod val="75000"/>
            </a:schemeClr>
          </a:solidFill>
          <a:ln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 spc="100">
                <a:solidFill>
                  <a:srgbClr val="FFFFFF"/>
                </a:solidFill>
              </a:defRPr>
            </a:lvl1pPr>
          </a:lstStyle>
          <a:p>
            <a:r>
              <a:rPr lang="pl-PL" dirty="0" smtClean="0"/>
              <a:t>Kliknij, aby </a:t>
            </a:r>
            <a:r>
              <a:rPr lang="pl-PL" dirty="0" err="1" smtClean="0"/>
              <a:t>edyt</a:t>
            </a:r>
            <a:r>
              <a:rPr lang="pl-PL" dirty="0" smtClean="0"/>
              <a:t>. styl wz. tyt.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 b="0" i="1" spc="1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dirty="0" smtClean="0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E2307-1E40-4E12-8716-25BFDA8E7013}" type="datetime1">
              <a:rPr lang="en-US" smtClean="0"/>
              <a:pPr/>
              <a:t>8/27/2013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edyt. styl wz. tyt.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FCF5A-EA79-452C-A52C-1A2668C2E7DF}" type="datetime1">
              <a:rPr lang="en-US" smtClean="0"/>
              <a:pPr/>
              <a:t>8/27/2013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C4C28-BD4B-4892-9A2D-6E19BD753A9A}" type="datetime1">
              <a:rPr lang="en-US" smtClean="0"/>
              <a:pPr/>
              <a:t>8/27/2013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pl-PL" smtClean="0"/>
              <a:t>Kliknij, aby edyt. styl wz. tyt.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D9D02-426E-46C9-9EE9-0DE1EF8B2838}" type="datetime1">
              <a:rPr lang="en-US" smtClean="0"/>
              <a:pPr/>
              <a:t>8/27/2013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edyt. styl wz. tyt.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solidFill>
            <a:srgbClr val="CC0066"/>
          </a:solidFill>
          <a:ln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pl-PL" smtClean="0"/>
              <a:t>Kliknij, aby edyt. styl wz. tyt.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AEBBE-F8B2-42CF-9895-E86A608384EB}" type="datetime1">
              <a:rPr lang="en-US" smtClean="0"/>
              <a:pPr/>
              <a:t>8/27/2013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edyt. styl wz. tyt.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AA6B6-10E5-4810-BC9F-DA72D8452E73}" type="datetime1">
              <a:rPr lang="en-US" smtClean="0"/>
              <a:pPr/>
              <a:t>8/27/2013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edyt. styl wz. tyt.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8D072-EF12-4AA2-BD71-ABC68B06D0E2}" type="datetime1">
              <a:rPr lang="en-US" smtClean="0"/>
              <a:pPr/>
              <a:t>8/27/2013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edyt. styl wz. tyt.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DBF60-6CC3-4B74-A60D-3486985E4346}" type="datetime1">
              <a:rPr lang="en-US" smtClean="0"/>
              <a:pPr/>
              <a:t>8/27/2013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us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714818-984F-4759-BF72-A33BDC1963BD}" type="datetime1">
              <a:rPr lang="en-US" smtClean="0"/>
              <a:pPr/>
              <a:t>8/27/2013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solidFill>
            <a:srgbClr val="CC0066"/>
          </a:solidFill>
          <a:ln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7E191-5F94-4FC1-B823-BD7CABF7FA06}" type="datetime1">
              <a:rPr lang="en-US" smtClean="0"/>
              <a:pPr/>
              <a:t>8/27/2013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pl-PL" smtClean="0"/>
              <a:t>Kliknij, aby edyt. styl wz. tyt.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ln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pl-PL" smtClean="0"/>
              <a:t>Kliknij, aby edyt. styl wz. tyt.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56D55-EFBE-4F9B-8A5F-09D42CA22A9B}" type="datetime1">
              <a:rPr lang="en-US" smtClean="0"/>
              <a:pPr/>
              <a:t>8/27/2013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ln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none"/>
        </p:style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 smtClean="0"/>
              <a:t>Przeciągnij obraz na symbol zastępczy lub kliknij ikonę, aby go dodać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solidFill>
            <a:schemeClr val="accent4">
              <a:lumMod val="75000"/>
            </a:schemeClr>
          </a:solidFill>
          <a:ln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dirty="0" smtClean="0"/>
              <a:t>Kliknij, aby </a:t>
            </a:r>
            <a:r>
              <a:rPr lang="pl-PL" dirty="0" err="1" smtClean="0"/>
              <a:t>edyt</a:t>
            </a:r>
            <a:r>
              <a:rPr lang="pl-PL" dirty="0" smtClean="0"/>
              <a:t>. styl wz. tyt.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9D1D110F-3F4E-48D9-B8AA-5D0E825AFDBA}" type="datetime1">
              <a:rPr lang="en-US" smtClean="0"/>
              <a:pPr/>
              <a:t>8/27/2013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6.wmf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8.xml"/><Relationship Id="rId6" Type="http://schemas.microsoft.com/office/2007/relationships/hdphoto" Target="../media/hdphoto3.wdp"/><Relationship Id="rId5" Type="http://schemas.openxmlformats.org/officeDocument/2006/relationships/image" Target="../media/image5.jpeg"/><Relationship Id="rId4" Type="http://schemas.microsoft.com/office/2007/relationships/hdphoto" Target="../media/hdphoto2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8.xml"/><Relationship Id="rId6" Type="http://schemas.microsoft.com/office/2007/relationships/hdphoto" Target="../media/hdphoto3.wdp"/><Relationship Id="rId5" Type="http://schemas.openxmlformats.org/officeDocument/2006/relationships/image" Target="../media/image5.jpeg"/><Relationship Id="rId4" Type="http://schemas.microsoft.com/office/2007/relationships/hdphoto" Target="../media/hdphoto2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7350" y="1540461"/>
            <a:ext cx="6592468" cy="872539"/>
          </a:xfrm>
        </p:spPr>
        <p:txBody>
          <a:bodyPr>
            <a:normAutofit fontScale="90000"/>
          </a:bodyPr>
          <a:lstStyle/>
          <a:p>
            <a:pPr algn="l"/>
            <a:r>
              <a:rPr lang="pl-PL" sz="4800" b="1" dirty="0"/>
              <a:t>Zamiana </a:t>
            </a:r>
            <a:r>
              <a:rPr lang="pl-PL" sz="4800" b="1" dirty="0" smtClean="0"/>
              <a:t/>
            </a:r>
            <a:br>
              <a:rPr lang="pl-PL" sz="4800" b="1" dirty="0" smtClean="0"/>
            </a:br>
            <a:r>
              <a:rPr lang="pl-PL" sz="4800" b="1" dirty="0" smtClean="0"/>
              <a:t>jednostek </a:t>
            </a:r>
            <a:r>
              <a:rPr lang="pl-PL" sz="4800" b="1" dirty="0"/>
              <a:t>pola</a:t>
            </a:r>
            <a:endParaRPr lang="pl-PL" sz="3600" b="1" dirty="0"/>
          </a:p>
        </p:txBody>
      </p:sp>
      <p:pic>
        <p:nvPicPr>
          <p:cNvPr id="1027" name="Picture 3" descr="C:\Users\Marcin\AppData\Local\Microsoft\Windows\Temporary Internet Files\Content.IE5\PYKLJD65\MP900448524[1]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004" b="99470" l="1413" r="93522">
                        <a14:foregroundMark x1="19906" y1="37456" x2="19906" y2="37456"/>
                        <a14:foregroundMark x1="12367" y1="44523" x2="12367" y2="44523"/>
                        <a14:foregroundMark x1="22261" y1="29505" x2="22261" y2="29505"/>
                        <a14:foregroundMark x1="27680" y1="11307" x2="27680" y2="11307"/>
                        <a14:foregroundMark x1="33451" y1="3004" x2="33451" y2="3004"/>
                        <a14:foregroundMark x1="41814" y1="4240" x2="41814" y2="4240"/>
                        <a14:foregroundMark x1="46525" y1="40283" x2="46525" y2="40283"/>
                        <a14:foregroundMark x1="50177" y1="45760" x2="50177" y2="45760"/>
                        <a14:foregroundMark x1="73145" y1="59011" x2="73145" y2="59011"/>
                        <a14:foregroundMark x1="77856" y1="63428" x2="77856" y2="63428"/>
                        <a14:foregroundMark x1="83392" y1="88869" x2="83392" y2="88869"/>
                        <a14:foregroundMark x1="93522" y1="89753" x2="93522" y2="89753"/>
                        <a14:foregroundMark x1="93522" y1="91873" x2="93522" y2="91873"/>
                        <a14:foregroundMark x1="89988" y1="99293" x2="89988" y2="99293"/>
                        <a14:foregroundMark x1="1413" y1="99470" x2="1413" y2="99470"/>
                        <a14:foregroundMark x1="5418" y1="87809" x2="5418" y2="87809"/>
                        <a14:foregroundMark x1="14252" y1="80035" x2="14252" y2="80035"/>
                        <a14:foregroundMark x1="29093" y1="97527" x2="29093" y2="97527"/>
                        <a14:foregroundMark x1="90577" y1="92049" x2="90577" y2="92049"/>
                        <a14:foregroundMark x1="89753" y1="96643" x2="89753" y2="96643"/>
                        <a14:foregroundMark x1="83628" y1="95760" x2="83628" y2="95760"/>
                        <a14:foregroundMark x1="74441" y1="92049" x2="74441" y2="92049"/>
                        <a14:foregroundMark x1="11307" y1="92049" x2="11307" y2="92049"/>
                        <a14:foregroundMark x1="10012" y1="98410" x2="10012" y2="98410"/>
                        <a14:foregroundMark x1="89282" y1="99293" x2="89282" y2="99293"/>
                        <a14:foregroundMark x1="87986" y1="93463" x2="87986" y2="93463"/>
                        <a14:foregroundMark x1="85866" y1="97350" x2="85866" y2="97350"/>
                        <a14:foregroundMark x1="81390" y1="96113" x2="81390" y2="96113"/>
                        <a14:foregroundMark x1="79270" y1="96290" x2="79270" y2="96290"/>
                        <a14:foregroundMark x1="77150" y1="96643" x2="77150" y2="96643"/>
                        <a14:foregroundMark x1="75618" y1="96113" x2="75618" y2="96113"/>
                        <a14:foregroundMark x1="73498" y1="96113" x2="73498" y2="96113"/>
                        <a14:foregroundMark x1="69376" y1="96290" x2="69376" y2="96290"/>
                        <a14:foregroundMark x1="64193" y1="96996" x2="64193" y2="96996"/>
                        <a14:backgroundMark x1="48763" y1="64311" x2="48763" y2="64311"/>
                        <a14:backgroundMark x1="45701" y1="80919" x2="45701" y2="8091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7160" y="3198093"/>
            <a:ext cx="5489858" cy="36599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Prostokąt 2"/>
          <p:cNvSpPr/>
          <p:nvPr/>
        </p:nvSpPr>
        <p:spPr>
          <a:xfrm rot="1832649">
            <a:off x="6961640" y="2650287"/>
            <a:ext cx="852054" cy="852054"/>
          </a:xfrm>
          <a:prstGeom prst="rect">
            <a:avLst/>
          </a:prstGeom>
          <a:noFill/>
          <a:ln>
            <a:solidFill>
              <a:srgbClr val="663366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9" name="Prostokąt 8"/>
          <p:cNvSpPr/>
          <p:nvPr/>
        </p:nvSpPr>
        <p:spPr>
          <a:xfrm rot="2413207">
            <a:off x="6867643" y="2064338"/>
            <a:ext cx="1231018" cy="1223461"/>
          </a:xfrm>
          <a:prstGeom prst="rect">
            <a:avLst/>
          </a:prstGeom>
          <a:noFill/>
          <a:ln>
            <a:solidFill>
              <a:srgbClr val="663366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0" name="Prostokąt 9"/>
          <p:cNvSpPr/>
          <p:nvPr/>
        </p:nvSpPr>
        <p:spPr>
          <a:xfrm rot="3286584">
            <a:off x="7081376" y="1540658"/>
            <a:ext cx="1425712" cy="1569794"/>
          </a:xfrm>
          <a:prstGeom prst="rect">
            <a:avLst/>
          </a:prstGeom>
          <a:noFill/>
          <a:ln>
            <a:solidFill>
              <a:srgbClr val="663366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89821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60"/>
          <p:cNvSpPr txBox="1">
            <a:spLocks/>
          </p:cNvSpPr>
          <p:nvPr/>
        </p:nvSpPr>
        <p:spPr>
          <a:xfrm>
            <a:off x="364068" y="1044221"/>
            <a:ext cx="4620115" cy="77261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pl-PL" dirty="0"/>
              <a:t>Zamiana jednostek pola</a:t>
            </a:r>
            <a:endParaRPr lang="cs-CZ" dirty="0">
              <a:solidFill>
                <a:srgbClr val="663366"/>
              </a:solidFill>
            </a:endParaRPr>
          </a:p>
        </p:txBody>
      </p:sp>
      <p:pic>
        <p:nvPicPr>
          <p:cNvPr id="6" name="Obraz 5" descr="podkreslenie_niebieskie.wmf"/>
          <p:cNvPicPr>
            <a:picLocks noChangeAspect="1"/>
          </p:cNvPicPr>
          <p:nvPr/>
        </p:nvPicPr>
        <p:blipFill>
          <a:blip r:embed="rId2" cstate="email">
            <a:duotone>
              <a:prstClr val="black"/>
              <a:schemeClr val="accent4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489" y="1672897"/>
            <a:ext cx="5626100" cy="228600"/>
          </a:xfrm>
          <a:prstGeom prst="rect">
            <a:avLst/>
          </a:prstGeom>
        </p:spPr>
      </p:pic>
      <p:pic>
        <p:nvPicPr>
          <p:cNvPr id="11" name="Picture 3" descr="C:\Users\Marcin\AppData\Local\Microsoft\Windows\Temporary Internet Files\Content.IE5\PYKLJD65\MP900448524[1]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004" b="99470" l="1413" r="93522">
                        <a14:foregroundMark x1="19906" y1="37456" x2="19906" y2="37456"/>
                        <a14:foregroundMark x1="12367" y1="44523" x2="12367" y2="44523"/>
                        <a14:foregroundMark x1="22261" y1="29505" x2="22261" y2="29505"/>
                        <a14:foregroundMark x1="27680" y1="11307" x2="27680" y2="11307"/>
                        <a14:foregroundMark x1="33451" y1="3004" x2="33451" y2="3004"/>
                        <a14:foregroundMark x1="41814" y1="4240" x2="41814" y2="4240"/>
                        <a14:foregroundMark x1="46525" y1="40283" x2="46525" y2="40283"/>
                        <a14:foregroundMark x1="50177" y1="45760" x2="50177" y2="45760"/>
                        <a14:foregroundMark x1="73145" y1="59011" x2="73145" y2="59011"/>
                        <a14:foregroundMark x1="77856" y1="63428" x2="77856" y2="63428"/>
                        <a14:foregroundMark x1="83392" y1="88869" x2="83392" y2="88869"/>
                        <a14:foregroundMark x1="93522" y1="89753" x2="93522" y2="89753"/>
                        <a14:foregroundMark x1="93522" y1="91873" x2="93522" y2="91873"/>
                        <a14:foregroundMark x1="89988" y1="99293" x2="89988" y2="99293"/>
                        <a14:foregroundMark x1="1413" y1="99470" x2="1413" y2="99470"/>
                        <a14:foregroundMark x1="5418" y1="87809" x2="5418" y2="87809"/>
                        <a14:foregroundMark x1="14252" y1="80035" x2="14252" y2="80035"/>
                        <a14:foregroundMark x1="29093" y1="97527" x2="29093" y2="97527"/>
                        <a14:foregroundMark x1="90577" y1="92049" x2="90577" y2="92049"/>
                        <a14:foregroundMark x1="89753" y1="96643" x2="89753" y2="96643"/>
                        <a14:foregroundMark x1="83628" y1="95760" x2="83628" y2="95760"/>
                        <a14:foregroundMark x1="74441" y1="92049" x2="74441" y2="92049"/>
                        <a14:foregroundMark x1="11307" y1="92049" x2="11307" y2="92049"/>
                        <a14:foregroundMark x1="10012" y1="98410" x2="10012" y2="98410"/>
                        <a14:foregroundMark x1="89282" y1="99293" x2="89282" y2="99293"/>
                        <a14:foregroundMark x1="87986" y1="93463" x2="87986" y2="93463"/>
                        <a14:foregroundMark x1="85866" y1="97350" x2="85866" y2="97350"/>
                        <a14:foregroundMark x1="81390" y1="96113" x2="81390" y2="96113"/>
                        <a14:foregroundMark x1="79270" y1="96290" x2="79270" y2="96290"/>
                        <a14:foregroundMark x1="77150" y1="96643" x2="77150" y2="96643"/>
                        <a14:foregroundMark x1="75618" y1="96113" x2="75618" y2="96113"/>
                        <a14:foregroundMark x1="73498" y1="96113" x2="73498" y2="96113"/>
                        <a14:foregroundMark x1="69376" y1="96290" x2="69376" y2="96290"/>
                        <a14:foregroundMark x1="64193" y1="96996" x2="64193" y2="96996"/>
                        <a14:backgroundMark x1="48763" y1="64311" x2="48763" y2="64311"/>
                        <a14:backgroundMark x1="45701" y1="80919" x2="45701" y2="8091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7440" y="728202"/>
            <a:ext cx="2092470" cy="13949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3" name="Obraz 72" descr="paper-texture-1359509235aJV.jpg"/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4722" r="478" b="-9934"/>
          <a:stretch/>
        </p:blipFill>
        <p:spPr>
          <a:xfrm>
            <a:off x="295305" y="2089727"/>
            <a:ext cx="8594695" cy="5070689"/>
          </a:xfrm>
          <a:prstGeom prst="rect">
            <a:avLst/>
          </a:prstGeom>
        </p:spPr>
      </p:pic>
      <p:sp>
        <p:nvSpPr>
          <p:cNvPr id="2" name="pole tekstowe 1"/>
          <p:cNvSpPr txBox="1"/>
          <p:nvPr/>
        </p:nvSpPr>
        <p:spPr>
          <a:xfrm>
            <a:off x="466511" y="4186933"/>
            <a:ext cx="9677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dirty="0" smtClean="0">
                <a:latin typeface="Cambria" pitchFamily="18" charset="0"/>
              </a:rPr>
              <a:t>1mm</a:t>
            </a:r>
            <a:r>
              <a:rPr lang="pl-PL" baseline="30000" dirty="0" smtClean="0">
                <a:latin typeface="Cambria" pitchFamily="18" charset="0"/>
              </a:rPr>
              <a:t>2</a:t>
            </a:r>
            <a:endParaRPr lang="pl-PL" baseline="30000" dirty="0">
              <a:latin typeface="Cambria" pitchFamily="18" charset="0"/>
            </a:endParaRPr>
          </a:p>
        </p:txBody>
      </p:sp>
      <p:sp>
        <p:nvSpPr>
          <p:cNvPr id="3" name="Prostokąt 2"/>
          <p:cNvSpPr/>
          <p:nvPr/>
        </p:nvSpPr>
        <p:spPr>
          <a:xfrm>
            <a:off x="893231" y="4057393"/>
            <a:ext cx="106680" cy="106680"/>
          </a:xfrm>
          <a:prstGeom prst="rect">
            <a:avLst/>
          </a:prstGeom>
          <a:solidFill>
            <a:srgbClr val="92D050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4" name="Obraz 3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2707" y="3499704"/>
            <a:ext cx="1202835" cy="1202968"/>
          </a:xfrm>
          <a:prstGeom prst="rect">
            <a:avLst/>
          </a:prstGeom>
        </p:spPr>
      </p:pic>
      <p:sp>
        <p:nvSpPr>
          <p:cNvPr id="20" name="pole tekstowe 19"/>
          <p:cNvSpPr txBox="1"/>
          <p:nvPr/>
        </p:nvSpPr>
        <p:spPr>
          <a:xfrm>
            <a:off x="2190254" y="3161150"/>
            <a:ext cx="9677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600" dirty="0" smtClean="0">
                <a:latin typeface="Cambria" pitchFamily="18" charset="0"/>
              </a:rPr>
              <a:t>1cm</a:t>
            </a:r>
            <a:endParaRPr lang="pl-PL" sz="1600" baseline="30000" dirty="0">
              <a:latin typeface="Cambria" pitchFamily="18" charset="0"/>
            </a:endParaRPr>
          </a:p>
        </p:txBody>
      </p:sp>
      <p:sp>
        <p:nvSpPr>
          <p:cNvPr id="21" name="pole tekstowe 20"/>
          <p:cNvSpPr txBox="1"/>
          <p:nvPr/>
        </p:nvSpPr>
        <p:spPr>
          <a:xfrm>
            <a:off x="3010321" y="3891608"/>
            <a:ext cx="9677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600" dirty="0" smtClean="0">
                <a:latin typeface="Cambria" pitchFamily="18" charset="0"/>
              </a:rPr>
              <a:t>1cm</a:t>
            </a:r>
            <a:endParaRPr lang="pl-PL" sz="1600" baseline="30000" dirty="0">
              <a:latin typeface="Cambria" pitchFamily="18" charset="0"/>
            </a:endParaRPr>
          </a:p>
        </p:txBody>
      </p:sp>
      <p:sp>
        <p:nvSpPr>
          <p:cNvPr id="22" name="pole tekstowe 21"/>
          <p:cNvSpPr txBox="1"/>
          <p:nvPr/>
        </p:nvSpPr>
        <p:spPr>
          <a:xfrm>
            <a:off x="1365674" y="5196533"/>
            <a:ext cx="26947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000" dirty="0" smtClean="0">
                <a:latin typeface="Cambria" pitchFamily="18" charset="0"/>
              </a:rPr>
              <a:t>100mm</a:t>
            </a:r>
            <a:r>
              <a:rPr lang="pl-PL" sz="2000" baseline="30000" dirty="0" smtClean="0">
                <a:latin typeface="Cambria" pitchFamily="18" charset="0"/>
              </a:rPr>
              <a:t>2 </a:t>
            </a:r>
            <a:r>
              <a:rPr lang="pl-PL" sz="2000" dirty="0" smtClean="0">
                <a:latin typeface="Cambria" pitchFamily="18" charset="0"/>
              </a:rPr>
              <a:t>= 1cm</a:t>
            </a:r>
            <a:r>
              <a:rPr lang="pl-PL" sz="2000" baseline="30000" dirty="0" smtClean="0">
                <a:latin typeface="Cambria" pitchFamily="18" charset="0"/>
              </a:rPr>
              <a:t>2</a:t>
            </a:r>
            <a:endParaRPr lang="pl-PL" sz="2000" baseline="30000" dirty="0">
              <a:latin typeface="Cambria" pitchFamily="18" charset="0"/>
            </a:endParaRPr>
          </a:p>
        </p:txBody>
      </p:sp>
      <p:sp>
        <p:nvSpPr>
          <p:cNvPr id="24" name="pole tekstowe 23"/>
          <p:cNvSpPr txBox="1"/>
          <p:nvPr/>
        </p:nvSpPr>
        <p:spPr>
          <a:xfrm>
            <a:off x="1365671" y="5590422"/>
            <a:ext cx="26947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000" dirty="0" smtClean="0">
                <a:latin typeface="Cambria" pitchFamily="18" charset="0"/>
              </a:rPr>
              <a:t>1mm</a:t>
            </a:r>
            <a:r>
              <a:rPr lang="pl-PL" sz="2000" baseline="30000" dirty="0" smtClean="0">
                <a:latin typeface="Cambria" pitchFamily="18" charset="0"/>
              </a:rPr>
              <a:t>2 </a:t>
            </a:r>
            <a:r>
              <a:rPr lang="pl-PL" sz="2000" dirty="0" smtClean="0">
                <a:latin typeface="Cambria" pitchFamily="18" charset="0"/>
              </a:rPr>
              <a:t>= 0,01cm</a:t>
            </a:r>
            <a:r>
              <a:rPr lang="pl-PL" sz="2000" baseline="30000" dirty="0" smtClean="0">
                <a:latin typeface="Cambria" pitchFamily="18" charset="0"/>
              </a:rPr>
              <a:t>2</a:t>
            </a:r>
            <a:endParaRPr lang="pl-PL" sz="2000" baseline="30000" dirty="0">
              <a:latin typeface="Cambria" pitchFamily="18" charset="0"/>
            </a:endParaRPr>
          </a:p>
        </p:txBody>
      </p:sp>
      <p:sp>
        <p:nvSpPr>
          <p:cNvPr id="25" name="pole tekstowe 24"/>
          <p:cNvSpPr txBox="1"/>
          <p:nvPr/>
        </p:nvSpPr>
        <p:spPr>
          <a:xfrm>
            <a:off x="1104967" y="3728195"/>
            <a:ext cx="9677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4000" dirty="0" smtClean="0">
                <a:latin typeface="Cambria" pitchFamily="18" charset="0"/>
              </a:rPr>
              <a:t>=</a:t>
            </a:r>
            <a:endParaRPr lang="pl-PL" sz="4000" baseline="30000" dirty="0">
              <a:latin typeface="Cambria" pitchFamily="18" charset="0"/>
            </a:endParaRPr>
          </a:p>
        </p:txBody>
      </p:sp>
      <p:sp>
        <p:nvSpPr>
          <p:cNvPr id="26" name="pole tekstowe 25"/>
          <p:cNvSpPr txBox="1"/>
          <p:nvPr/>
        </p:nvSpPr>
        <p:spPr>
          <a:xfrm>
            <a:off x="3781492" y="3756790"/>
            <a:ext cx="9677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4000" dirty="0" smtClean="0">
                <a:latin typeface="Cambria" pitchFamily="18" charset="0"/>
              </a:rPr>
              <a:t>=</a:t>
            </a:r>
            <a:endParaRPr lang="pl-PL" sz="4000" baseline="30000" dirty="0">
              <a:latin typeface="Cambria" pitchFamily="18" charset="0"/>
            </a:endParaRPr>
          </a:p>
        </p:txBody>
      </p:sp>
      <p:pic>
        <p:nvPicPr>
          <p:cNvPr id="27" name="Obraz 26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0479" y="2455934"/>
            <a:ext cx="3341021" cy="3341390"/>
          </a:xfrm>
          <a:prstGeom prst="rect">
            <a:avLst/>
          </a:prstGeom>
        </p:spPr>
      </p:pic>
      <p:sp>
        <p:nvSpPr>
          <p:cNvPr id="28" name="pole tekstowe 27"/>
          <p:cNvSpPr txBox="1"/>
          <p:nvPr/>
        </p:nvSpPr>
        <p:spPr>
          <a:xfrm>
            <a:off x="6037119" y="2141082"/>
            <a:ext cx="9677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600" dirty="0" smtClean="0">
                <a:latin typeface="Cambria" pitchFamily="18" charset="0"/>
              </a:rPr>
              <a:t>1m</a:t>
            </a:r>
            <a:endParaRPr lang="pl-PL" sz="1600" baseline="30000" dirty="0">
              <a:latin typeface="Cambria" pitchFamily="18" charset="0"/>
            </a:endParaRPr>
          </a:p>
        </p:txBody>
      </p:sp>
      <p:sp>
        <p:nvSpPr>
          <p:cNvPr id="29" name="pole tekstowe 28"/>
          <p:cNvSpPr txBox="1"/>
          <p:nvPr/>
        </p:nvSpPr>
        <p:spPr>
          <a:xfrm>
            <a:off x="8037369" y="3957352"/>
            <a:ext cx="9677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600" dirty="0" smtClean="0">
                <a:latin typeface="Cambria" pitchFamily="18" charset="0"/>
              </a:rPr>
              <a:t>1m</a:t>
            </a:r>
            <a:endParaRPr lang="pl-PL" sz="1600" baseline="30000" dirty="0">
              <a:latin typeface="Cambria" pitchFamily="18" charset="0"/>
            </a:endParaRPr>
          </a:p>
        </p:txBody>
      </p:sp>
      <p:sp>
        <p:nvSpPr>
          <p:cNvPr id="30" name="pole tekstowe 29"/>
          <p:cNvSpPr txBox="1"/>
          <p:nvPr/>
        </p:nvSpPr>
        <p:spPr>
          <a:xfrm>
            <a:off x="5173624" y="5814935"/>
            <a:ext cx="26947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000" dirty="0" smtClean="0">
                <a:latin typeface="Cambria" pitchFamily="18" charset="0"/>
              </a:rPr>
              <a:t>100cm</a:t>
            </a:r>
            <a:r>
              <a:rPr lang="pl-PL" sz="2000" baseline="30000" dirty="0" smtClean="0">
                <a:latin typeface="Cambria" pitchFamily="18" charset="0"/>
              </a:rPr>
              <a:t>2 </a:t>
            </a:r>
            <a:r>
              <a:rPr lang="pl-PL" sz="2000" dirty="0" smtClean="0">
                <a:latin typeface="Cambria" pitchFamily="18" charset="0"/>
              </a:rPr>
              <a:t>= 1m</a:t>
            </a:r>
            <a:r>
              <a:rPr lang="pl-PL" sz="2000" baseline="30000" dirty="0" smtClean="0">
                <a:latin typeface="Cambria" pitchFamily="18" charset="0"/>
              </a:rPr>
              <a:t>2</a:t>
            </a:r>
            <a:endParaRPr lang="pl-PL" sz="2000" baseline="30000" dirty="0">
              <a:latin typeface="Cambria" pitchFamily="18" charset="0"/>
            </a:endParaRPr>
          </a:p>
        </p:txBody>
      </p:sp>
      <p:sp>
        <p:nvSpPr>
          <p:cNvPr id="31" name="pole tekstowe 30"/>
          <p:cNvSpPr txBox="1"/>
          <p:nvPr/>
        </p:nvSpPr>
        <p:spPr>
          <a:xfrm>
            <a:off x="5173621" y="6208824"/>
            <a:ext cx="26947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000" dirty="0" smtClean="0">
                <a:latin typeface="Cambria" pitchFamily="18" charset="0"/>
              </a:rPr>
              <a:t>1cm</a:t>
            </a:r>
            <a:r>
              <a:rPr lang="pl-PL" sz="2000" baseline="30000" dirty="0" smtClean="0">
                <a:latin typeface="Cambria" pitchFamily="18" charset="0"/>
              </a:rPr>
              <a:t>2 </a:t>
            </a:r>
            <a:r>
              <a:rPr lang="pl-PL" sz="2000" dirty="0" smtClean="0">
                <a:latin typeface="Cambria" pitchFamily="18" charset="0"/>
              </a:rPr>
              <a:t>= 0,01m</a:t>
            </a:r>
            <a:r>
              <a:rPr lang="pl-PL" sz="2000" baseline="30000" dirty="0" smtClean="0">
                <a:latin typeface="Cambria" pitchFamily="18" charset="0"/>
              </a:rPr>
              <a:t>2</a:t>
            </a:r>
            <a:endParaRPr lang="pl-PL" sz="2000" baseline="30000" dirty="0"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06598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500"/>
                            </p:stCondLst>
                            <p:childTnLst>
                              <p:par>
                                <p:cTn id="3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000"/>
                            </p:stCondLst>
                            <p:childTnLst>
                              <p:par>
                                <p:cTn id="49" presetID="2" presetClass="entr" presetSubtype="4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8500"/>
                            </p:stCondLst>
                            <p:childTnLst>
                              <p:par>
                                <p:cTn id="54" presetID="2" presetClass="entr" presetSubtype="4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10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2500"/>
                            </p:stCondLst>
                            <p:childTnLst>
                              <p:par>
                                <p:cTn id="6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300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3500"/>
                            </p:stCondLst>
                            <p:childTnLst>
                              <p:par>
                                <p:cTn id="76" presetID="2" presetClass="entr" presetSubtype="4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6000"/>
                            </p:stCondLst>
                            <p:childTnLst>
                              <p:par>
                                <p:cTn id="81" presetID="2" presetClass="entr" presetSubtype="4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2" grpId="0"/>
      <p:bldP spid="3" grpId="0" animBg="1"/>
      <p:bldP spid="20" grpId="0"/>
      <p:bldP spid="21" grpId="0"/>
      <p:bldP spid="22" grpId="0"/>
      <p:bldP spid="24" grpId="0"/>
      <p:bldP spid="25" grpId="0"/>
      <p:bldP spid="26" grpId="0"/>
      <p:bldP spid="28" grpId="0"/>
      <p:bldP spid="29" grpId="0"/>
      <p:bldP spid="30" grpId="0"/>
      <p:bldP spid="3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60"/>
          <p:cNvSpPr txBox="1">
            <a:spLocks/>
          </p:cNvSpPr>
          <p:nvPr/>
        </p:nvSpPr>
        <p:spPr>
          <a:xfrm>
            <a:off x="364068" y="1044221"/>
            <a:ext cx="4620115" cy="77261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pl-PL" dirty="0"/>
              <a:t>Zamiana jednostek pola</a:t>
            </a:r>
            <a:endParaRPr lang="cs-CZ" dirty="0">
              <a:solidFill>
                <a:srgbClr val="663366"/>
              </a:solidFill>
            </a:endParaRPr>
          </a:p>
        </p:txBody>
      </p:sp>
      <p:pic>
        <p:nvPicPr>
          <p:cNvPr id="6" name="Obraz 5" descr="podkreslenie_niebieskie.wmf"/>
          <p:cNvPicPr>
            <a:picLocks noChangeAspect="1"/>
          </p:cNvPicPr>
          <p:nvPr/>
        </p:nvPicPr>
        <p:blipFill>
          <a:blip r:embed="rId2" cstate="email">
            <a:duotone>
              <a:prstClr val="black"/>
              <a:schemeClr val="accent4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489" y="1672897"/>
            <a:ext cx="5626100" cy="228600"/>
          </a:xfrm>
          <a:prstGeom prst="rect">
            <a:avLst/>
          </a:prstGeom>
        </p:spPr>
      </p:pic>
      <p:pic>
        <p:nvPicPr>
          <p:cNvPr id="11" name="Picture 3" descr="C:\Users\Marcin\AppData\Local\Microsoft\Windows\Temporary Internet Files\Content.IE5\PYKLJD65\MP900448524[1]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004" b="99470" l="1413" r="93522">
                        <a14:foregroundMark x1="19906" y1="37456" x2="19906" y2="37456"/>
                        <a14:foregroundMark x1="12367" y1="44523" x2="12367" y2="44523"/>
                        <a14:foregroundMark x1="22261" y1="29505" x2="22261" y2="29505"/>
                        <a14:foregroundMark x1="27680" y1="11307" x2="27680" y2="11307"/>
                        <a14:foregroundMark x1="33451" y1="3004" x2="33451" y2="3004"/>
                        <a14:foregroundMark x1="41814" y1="4240" x2="41814" y2="4240"/>
                        <a14:foregroundMark x1="46525" y1="40283" x2="46525" y2="40283"/>
                        <a14:foregroundMark x1="50177" y1="45760" x2="50177" y2="45760"/>
                        <a14:foregroundMark x1="73145" y1="59011" x2="73145" y2="59011"/>
                        <a14:foregroundMark x1="77856" y1="63428" x2="77856" y2="63428"/>
                        <a14:foregroundMark x1="83392" y1="88869" x2="83392" y2="88869"/>
                        <a14:foregroundMark x1="93522" y1="89753" x2="93522" y2="89753"/>
                        <a14:foregroundMark x1="93522" y1="91873" x2="93522" y2="91873"/>
                        <a14:foregroundMark x1="89988" y1="99293" x2="89988" y2="99293"/>
                        <a14:foregroundMark x1="1413" y1="99470" x2="1413" y2="99470"/>
                        <a14:foregroundMark x1="5418" y1="87809" x2="5418" y2="87809"/>
                        <a14:foregroundMark x1="14252" y1="80035" x2="14252" y2="80035"/>
                        <a14:foregroundMark x1="29093" y1="97527" x2="29093" y2="97527"/>
                        <a14:foregroundMark x1="90577" y1="92049" x2="90577" y2="92049"/>
                        <a14:foregroundMark x1="89753" y1="96643" x2="89753" y2="96643"/>
                        <a14:foregroundMark x1="83628" y1="95760" x2="83628" y2="95760"/>
                        <a14:foregroundMark x1="74441" y1="92049" x2="74441" y2="92049"/>
                        <a14:foregroundMark x1="11307" y1="92049" x2="11307" y2="92049"/>
                        <a14:foregroundMark x1="10012" y1="98410" x2="10012" y2="98410"/>
                        <a14:foregroundMark x1="89282" y1="99293" x2="89282" y2="99293"/>
                        <a14:foregroundMark x1="87986" y1="93463" x2="87986" y2="93463"/>
                        <a14:foregroundMark x1="85866" y1="97350" x2="85866" y2="97350"/>
                        <a14:foregroundMark x1="81390" y1="96113" x2="81390" y2="96113"/>
                        <a14:foregroundMark x1="79270" y1="96290" x2="79270" y2="96290"/>
                        <a14:foregroundMark x1="77150" y1="96643" x2="77150" y2="96643"/>
                        <a14:foregroundMark x1="75618" y1="96113" x2="75618" y2="96113"/>
                        <a14:foregroundMark x1="73498" y1="96113" x2="73498" y2="96113"/>
                        <a14:foregroundMark x1="69376" y1="96290" x2="69376" y2="96290"/>
                        <a14:foregroundMark x1="64193" y1="96996" x2="64193" y2="96996"/>
                        <a14:backgroundMark x1="48763" y1="64311" x2="48763" y2="64311"/>
                        <a14:backgroundMark x1="45701" y1="80919" x2="45701" y2="8091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7440" y="728202"/>
            <a:ext cx="2092470" cy="13949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3" name="Obraz 72" descr="paper-texture-1359509235aJV.jpg"/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4722" r="478" b="-9934"/>
          <a:stretch/>
        </p:blipFill>
        <p:spPr>
          <a:xfrm>
            <a:off x="295305" y="2089727"/>
            <a:ext cx="8594695" cy="5070689"/>
          </a:xfrm>
          <a:prstGeom prst="rect">
            <a:avLst/>
          </a:prstGeom>
        </p:spPr>
      </p:pic>
      <p:sp>
        <p:nvSpPr>
          <p:cNvPr id="23" name="pole tekstowe 22"/>
          <p:cNvSpPr txBox="1"/>
          <p:nvPr/>
        </p:nvSpPr>
        <p:spPr>
          <a:xfrm>
            <a:off x="353623" y="3581033"/>
            <a:ext cx="84486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3200" dirty="0" smtClean="0">
                <a:latin typeface="Cambria" pitchFamily="18" charset="0"/>
              </a:rPr>
              <a:t>1m</a:t>
            </a:r>
            <a:r>
              <a:rPr lang="pl-PL" sz="3200" baseline="30000" dirty="0" smtClean="0">
                <a:latin typeface="Cambria" pitchFamily="18" charset="0"/>
              </a:rPr>
              <a:t>2  </a:t>
            </a:r>
            <a:r>
              <a:rPr lang="pl-PL" sz="3200" dirty="0" smtClean="0">
                <a:latin typeface="Cambria" pitchFamily="18" charset="0"/>
              </a:rPr>
              <a:t>= 1m·1m = 100cm·100cm = 10000cm</a:t>
            </a:r>
            <a:r>
              <a:rPr lang="pl-PL" sz="3200" baseline="30000" dirty="0" smtClean="0">
                <a:latin typeface="Cambria" pitchFamily="18" charset="0"/>
              </a:rPr>
              <a:t>2</a:t>
            </a:r>
            <a:endParaRPr lang="pl-PL" sz="3200" baseline="30000" dirty="0">
              <a:latin typeface="Cambria" pitchFamily="18" charset="0"/>
            </a:endParaRPr>
          </a:p>
        </p:txBody>
      </p:sp>
      <p:sp>
        <p:nvSpPr>
          <p:cNvPr id="32" name="pole tekstowe 31"/>
          <p:cNvSpPr txBox="1"/>
          <p:nvPr/>
        </p:nvSpPr>
        <p:spPr>
          <a:xfrm>
            <a:off x="344097" y="4476383"/>
            <a:ext cx="84486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3200" dirty="0" smtClean="0">
                <a:latin typeface="Cambria" pitchFamily="18" charset="0"/>
              </a:rPr>
              <a:t>1cm</a:t>
            </a:r>
            <a:r>
              <a:rPr lang="pl-PL" sz="3200" baseline="30000" dirty="0" smtClean="0">
                <a:latin typeface="Cambria" pitchFamily="18" charset="0"/>
              </a:rPr>
              <a:t>2  </a:t>
            </a:r>
            <a:r>
              <a:rPr lang="pl-PL" sz="3200" dirty="0" smtClean="0">
                <a:latin typeface="Cambria" pitchFamily="18" charset="0"/>
              </a:rPr>
              <a:t>= 1cm·1cm = 0,01m·0,01m = 0,0001m</a:t>
            </a:r>
            <a:r>
              <a:rPr lang="pl-PL" sz="3200" baseline="30000" dirty="0" smtClean="0">
                <a:latin typeface="Cambria" pitchFamily="18" charset="0"/>
              </a:rPr>
              <a:t>2</a:t>
            </a:r>
            <a:endParaRPr lang="pl-PL" sz="3200" baseline="30000" dirty="0"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05698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4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2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3000"/>
                                  </p:stCondLst>
                                  <p:iterate type="wd">
                                    <p:tmPct val="40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3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Kształt fali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Miejski">
      <a:majorFont>
        <a:latin typeface="Georgia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华文新魏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Kształt fali.thmx</Template>
  <TotalTime>3197</TotalTime>
  <Words>40</Words>
  <Application>Microsoft Office PowerPoint</Application>
  <PresentationFormat>Pokaz na ekranie (4:3)</PresentationFormat>
  <Paragraphs>16</Paragraphs>
  <Slides>3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3</vt:i4>
      </vt:variant>
    </vt:vector>
  </HeadingPairs>
  <TitlesOfParts>
    <vt:vector size="4" baseType="lpstr">
      <vt:lpstr>Kształt fali</vt:lpstr>
      <vt:lpstr>Zamiana  jednostek pola</vt:lpstr>
      <vt:lpstr>Prezentacja programu PowerPoint</vt:lpstr>
      <vt:lpstr>Prezentacja programu PowerPoint</vt:lpstr>
    </vt:vector>
  </TitlesOfParts>
  <Company>Ovigo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Małgorzata Michalik</dc:creator>
  <cp:lastModifiedBy>Marcin Marek Kostera</cp:lastModifiedBy>
  <cp:revision>186</cp:revision>
  <dcterms:created xsi:type="dcterms:W3CDTF">2013-08-24T13:51:02Z</dcterms:created>
  <dcterms:modified xsi:type="dcterms:W3CDTF">2013-08-26T22:23:22Z</dcterms:modified>
</cp:coreProperties>
</file>